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3"/>
  </p:notesMasterIdLst>
  <p:handoutMasterIdLst>
    <p:handoutMasterId r:id="rId14"/>
  </p:handoutMasterIdLst>
  <p:sldIdLst>
    <p:sldId id="261" r:id="rId5"/>
    <p:sldId id="257" r:id="rId6"/>
    <p:sldId id="271" r:id="rId7"/>
    <p:sldId id="273" r:id="rId8"/>
    <p:sldId id="272" r:id="rId9"/>
    <p:sldId id="274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9644C-ABC7-480F-B187-640DEF121DD2}" v="3" dt="2025-03-17T20:36:50.953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earl Meuth" userId="e5adac2b-32af-4ad7-b543-918bee5f24c8" providerId="ADAL" clId="{512AC0E7-4744-4FF5-BAD2-B753A0300487}"/>
    <pc:docChg chg="undo custSel modSld">
      <pc:chgData name="Mary Pearl Meuth" userId="e5adac2b-32af-4ad7-b543-918bee5f24c8" providerId="ADAL" clId="{512AC0E7-4744-4FF5-BAD2-B753A0300487}" dt="2022-04-07T15:04:01.880" v="15" actId="26606"/>
      <pc:docMkLst>
        <pc:docMk/>
      </pc:docMkLst>
      <pc:sldChg chg="addSp delSp modSp mod setClrOvrMap">
        <pc:chgData name="Mary Pearl Meuth" userId="e5adac2b-32af-4ad7-b543-918bee5f24c8" providerId="ADAL" clId="{512AC0E7-4744-4FF5-BAD2-B753A0300487}" dt="2022-04-07T15:04:01.880" v="15" actId="26606"/>
        <pc:sldMkLst>
          <pc:docMk/>
          <pc:sldMk cId="106904919" sldId="261"/>
        </pc:sldMkLst>
      </pc:sldChg>
    </pc:docChg>
  </pc:docChgLst>
  <pc:docChgLst>
    <pc:chgData name="Mary Pearl Meuth" userId="e5adac2b-32af-4ad7-b543-918bee5f24c8" providerId="ADAL" clId="{C6B47EB8-B1CE-46B0-AA0F-4E8D5DF4C953}"/>
    <pc:docChg chg="undo redo custSel modSld">
      <pc:chgData name="Mary Pearl Meuth" userId="e5adac2b-32af-4ad7-b543-918bee5f24c8" providerId="ADAL" clId="{C6B47EB8-B1CE-46B0-AA0F-4E8D5DF4C953}" dt="2024-03-26T13:33:12.131" v="14" actId="1076"/>
      <pc:docMkLst>
        <pc:docMk/>
      </pc:docMkLst>
      <pc:sldChg chg="addSp delSp modSp mod">
        <pc:chgData name="Mary Pearl Meuth" userId="e5adac2b-32af-4ad7-b543-918bee5f24c8" providerId="ADAL" clId="{C6B47EB8-B1CE-46B0-AA0F-4E8D5DF4C953}" dt="2024-03-26T13:33:12.131" v="14" actId="1076"/>
        <pc:sldMkLst>
          <pc:docMk/>
          <pc:sldMk cId="106904919" sldId="261"/>
        </pc:sldMkLst>
      </pc:sldChg>
    </pc:docChg>
  </pc:docChgLst>
  <pc:docChgLst>
    <pc:chgData name="Mary Pearl Meuth" userId="e5adac2b-32af-4ad7-b543-918bee5f24c8" providerId="ADAL" clId="{7D19644C-ABC7-480F-B187-640DEF121DD2}"/>
    <pc:docChg chg="undo custSel modSld modMainMaster">
      <pc:chgData name="Mary Pearl Meuth" userId="e5adac2b-32af-4ad7-b543-918bee5f24c8" providerId="ADAL" clId="{7D19644C-ABC7-480F-B187-640DEF121DD2}" dt="2025-03-17T20:38:03.686" v="17" actId="478"/>
      <pc:docMkLst>
        <pc:docMk/>
      </pc:docMkLst>
      <pc:sldChg chg="addSp delSp modSp mod">
        <pc:chgData name="Mary Pearl Meuth" userId="e5adac2b-32af-4ad7-b543-918bee5f24c8" providerId="ADAL" clId="{7D19644C-ABC7-480F-B187-640DEF121DD2}" dt="2025-03-17T20:37:33.736" v="15" actId="478"/>
        <pc:sldMkLst>
          <pc:docMk/>
          <pc:sldMk cId="106904919" sldId="261"/>
        </pc:sldMkLst>
        <pc:spChg chg="mod">
          <ac:chgData name="Mary Pearl Meuth" userId="e5adac2b-32af-4ad7-b543-918bee5f24c8" providerId="ADAL" clId="{7D19644C-ABC7-480F-B187-640DEF121DD2}" dt="2025-03-17T20:37:20.688" v="11" actId="1076"/>
          <ac:spMkLst>
            <pc:docMk/>
            <pc:sldMk cId="106904919" sldId="261"/>
            <ac:spMk id="2" creationId="{00000000-0000-0000-0000-000000000000}"/>
          </ac:spMkLst>
        </pc:spChg>
        <pc:spChg chg="mod">
          <ac:chgData name="Mary Pearl Meuth" userId="e5adac2b-32af-4ad7-b543-918bee5f24c8" providerId="ADAL" clId="{7D19644C-ABC7-480F-B187-640DEF121DD2}" dt="2025-03-17T20:36:20.443" v="4" actId="1076"/>
          <ac:spMkLst>
            <pc:docMk/>
            <pc:sldMk cId="106904919" sldId="261"/>
            <ac:spMk id="3" creationId="{00000000-0000-0000-0000-000000000000}"/>
          </ac:spMkLst>
        </pc:spChg>
        <pc:spChg chg="add del">
          <ac:chgData name="Mary Pearl Meuth" userId="e5adac2b-32af-4ad7-b543-918bee5f24c8" providerId="ADAL" clId="{7D19644C-ABC7-480F-B187-640DEF121DD2}" dt="2025-03-17T20:37:33.736" v="15" actId="478"/>
          <ac:spMkLst>
            <pc:docMk/>
            <pc:sldMk cId="106904919" sldId="261"/>
            <ac:spMk id="22" creationId="{5DCB5928-DC7D-4612-9922-441966E15627}"/>
          </ac:spMkLst>
        </pc:spChg>
        <pc:spChg chg="mod">
          <ac:chgData name="Mary Pearl Meuth" userId="e5adac2b-32af-4ad7-b543-918bee5f24c8" providerId="ADAL" clId="{7D19644C-ABC7-480F-B187-640DEF121DD2}" dt="2025-03-17T20:37:18.296" v="10" actId="1076"/>
          <ac:spMkLst>
            <pc:docMk/>
            <pc:sldMk cId="106904919" sldId="261"/>
            <ac:spMk id="23" creationId="{08C9B587-E65E-4B52-B37C-ABEBB6E87928}"/>
          </ac:spMkLst>
        </pc:spChg>
        <pc:spChg chg="del">
          <ac:chgData name="Mary Pearl Meuth" userId="e5adac2b-32af-4ad7-b543-918bee5f24c8" providerId="ADAL" clId="{7D19644C-ABC7-480F-B187-640DEF121DD2}" dt="2025-03-17T20:37:27.378" v="13" actId="478"/>
          <ac:spMkLst>
            <pc:docMk/>
            <pc:sldMk cId="106904919" sldId="261"/>
            <ac:spMk id="24" creationId="{682C1161-1736-45EC-99B7-33F3CAE9D517}"/>
          </ac:spMkLst>
        </pc:spChg>
        <pc:spChg chg="del">
          <ac:chgData name="Mary Pearl Meuth" userId="e5adac2b-32af-4ad7-b543-918bee5f24c8" providerId="ADAL" clId="{7D19644C-ABC7-480F-B187-640DEF121DD2}" dt="2025-03-17T20:37:24.915" v="12" actId="478"/>
          <ac:spMkLst>
            <pc:docMk/>
            <pc:sldMk cId="106904919" sldId="261"/>
            <ac:spMk id="25" creationId="{84D4DDB8-B68F-45B0-9F62-C4279996F672}"/>
          </ac:spMkLst>
        </pc:spChg>
        <pc:picChg chg="add mod">
          <ac:chgData name="Mary Pearl Meuth" userId="e5adac2b-32af-4ad7-b543-918bee5f24c8" providerId="ADAL" clId="{7D19644C-ABC7-480F-B187-640DEF121DD2}" dt="2025-03-17T20:36:23.983" v="5" actId="1076"/>
          <ac:picMkLst>
            <pc:docMk/>
            <pc:sldMk cId="106904919" sldId="261"/>
            <ac:picMk id="4" creationId="{9A4E460D-D730-0DE7-63F4-22BC5A4BBFDD}"/>
          </ac:picMkLst>
        </pc:picChg>
        <pc:picChg chg="del">
          <ac:chgData name="Mary Pearl Meuth" userId="e5adac2b-32af-4ad7-b543-918bee5f24c8" providerId="ADAL" clId="{7D19644C-ABC7-480F-B187-640DEF121DD2}" dt="2025-03-17T20:36:04.648" v="2" actId="478"/>
          <ac:picMkLst>
            <pc:docMk/>
            <pc:sldMk cId="106904919" sldId="261"/>
            <ac:picMk id="5" creationId="{8EF1346D-3198-F08A-465F-F615E6A4AEE8}"/>
          </ac:picMkLst>
        </pc:picChg>
      </pc:sldChg>
      <pc:sldChg chg="delSp mod">
        <pc:chgData name="Mary Pearl Meuth" userId="e5adac2b-32af-4ad7-b543-918bee5f24c8" providerId="ADAL" clId="{7D19644C-ABC7-480F-B187-640DEF121DD2}" dt="2025-03-17T20:37:45.475" v="16" actId="478"/>
        <pc:sldMkLst>
          <pc:docMk/>
          <pc:sldMk cId="2362296366" sldId="265"/>
        </pc:sldMkLst>
        <pc:spChg chg="del">
          <ac:chgData name="Mary Pearl Meuth" userId="e5adac2b-32af-4ad7-b543-918bee5f24c8" providerId="ADAL" clId="{7D19644C-ABC7-480F-B187-640DEF121DD2}" dt="2025-03-17T20:37:45.475" v="16" actId="478"/>
          <ac:spMkLst>
            <pc:docMk/>
            <pc:sldMk cId="2362296366" sldId="265"/>
            <ac:spMk id="3" creationId="{00000000-0000-0000-0000-000000000000}"/>
          </ac:spMkLst>
        </pc:spChg>
      </pc:sldChg>
      <pc:sldMasterChg chg="modSldLayout">
        <pc:chgData name="Mary Pearl Meuth" userId="e5adac2b-32af-4ad7-b543-918bee5f24c8" providerId="ADAL" clId="{7D19644C-ABC7-480F-B187-640DEF121DD2}" dt="2025-03-17T20:38:03.686" v="17" actId="478"/>
        <pc:sldMasterMkLst>
          <pc:docMk/>
          <pc:sldMasterMk cId="2217627517" sldId="2147483670"/>
        </pc:sldMasterMkLst>
        <pc:sldLayoutChg chg="delSp mod">
          <pc:chgData name="Mary Pearl Meuth" userId="e5adac2b-32af-4ad7-b543-918bee5f24c8" providerId="ADAL" clId="{7D19644C-ABC7-480F-B187-640DEF121DD2}" dt="2025-03-17T20:38:03.686" v="17" actId="478"/>
          <pc:sldLayoutMkLst>
            <pc:docMk/>
            <pc:sldMasterMk cId="2217627517" sldId="2147483670"/>
            <pc:sldLayoutMk cId="3071881400" sldId="2147483673"/>
          </pc:sldLayoutMkLst>
          <pc:cxnChg chg="del">
            <ac:chgData name="Mary Pearl Meuth" userId="e5adac2b-32af-4ad7-b543-918bee5f24c8" providerId="ADAL" clId="{7D19644C-ABC7-480F-B187-640DEF121DD2}" dt="2025-03-17T20:38:03.686" v="17" actId="478"/>
            <ac:cxnSpMkLst>
              <pc:docMk/>
              <pc:sldMasterMk cId="2217627517" sldId="2147483670"/>
              <pc:sldLayoutMk cId="3071881400" sldId="2147483673"/>
              <ac:cxnSpMk id="58" creationId="{00000000-0000-0000-0000-00000000000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530036" y="6172200"/>
            <a:ext cx="9131929" cy="476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29" y="3963354"/>
            <a:ext cx="7506524" cy="818305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Project Title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29" y="5649859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Project Host Name/Presenter(s)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017" y="5146688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E460D-D730-0DE7-63F4-22BC5A4B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Title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Brief Description</a:t>
            </a:r>
          </a:p>
          <a:p>
            <a:r>
              <a:rPr lang="en-US" dirty="0"/>
              <a:t>What is it that needs to be done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Expectations-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does/should/could the final product look like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many volunteers are needed/can you handle for the project? </a:t>
            </a:r>
          </a:p>
          <a:p>
            <a:r>
              <a:rPr lang="en-US" dirty="0"/>
              <a:t>What are your expectations of how and when the service would be carried out? </a:t>
            </a:r>
          </a:p>
          <a:p>
            <a:r>
              <a:rPr lang="en-US" dirty="0"/>
              <a:t>Location—where would/could the work be done  </a:t>
            </a:r>
          </a:p>
          <a:p>
            <a:r>
              <a:rPr lang="en-US" dirty="0"/>
              <a:t>How often should one be available, </a:t>
            </a:r>
          </a:p>
          <a:p>
            <a:r>
              <a:rPr lang="en-US" dirty="0"/>
              <a:t>How many hours might it take/total time commitment </a:t>
            </a:r>
          </a:p>
          <a:p>
            <a:pPr lvl="1"/>
            <a:r>
              <a:rPr lang="en-US" dirty="0"/>
              <a:t>Is there a schedule that needs to be taken into consideration?</a:t>
            </a:r>
          </a:p>
          <a:p>
            <a:pPr lvl="1"/>
            <a:r>
              <a:rPr lang="en-US" dirty="0"/>
              <a:t>#hours/week or month </a:t>
            </a:r>
          </a:p>
          <a:p>
            <a:pPr lvl="1"/>
            <a:r>
              <a:rPr lang="en-US" dirty="0"/>
              <a:t>Is it flexible </a:t>
            </a:r>
          </a:p>
          <a:p>
            <a:pPr lvl="1"/>
            <a:r>
              <a:rPr lang="en-US" dirty="0"/>
              <a:t>What is your timeline? </a:t>
            </a:r>
          </a:p>
          <a:p>
            <a:pPr lvl="1"/>
            <a:r>
              <a:rPr lang="en-US" dirty="0"/>
              <a:t>Would the project have a due date or ending time?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Experience, Equipment, Advanced Training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equipment/supplies/expertise might be needed</a:t>
            </a:r>
          </a:p>
          <a:p>
            <a:r>
              <a:rPr lang="en-US" dirty="0"/>
              <a:t>What advanced training is needed to prepare the members to further assist with the project? </a:t>
            </a:r>
          </a:p>
          <a:p>
            <a:pPr lvl="1"/>
            <a:r>
              <a:rPr lang="en-US" dirty="0"/>
              <a:t>How much time would the AT take, when would you look to be scheduling that and how would it be completed/conducted?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Benefits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PITCH IT! </a:t>
            </a:r>
          </a:p>
          <a:p>
            <a:r>
              <a:rPr lang="en-US" dirty="0"/>
              <a:t>What’s in it for the volunteer?/Why should they choose you and your project(s) </a:t>
            </a:r>
          </a:p>
          <a:p>
            <a:r>
              <a:rPr lang="en-US" dirty="0"/>
              <a:t>Why is this project needed?/How would the volunteer(s) be helping you? </a:t>
            </a:r>
          </a:p>
          <a:p>
            <a:r>
              <a:rPr lang="en-US" dirty="0"/>
              <a:t>How is the project linked to the Agency’s and TMN Program Mission</a:t>
            </a:r>
          </a:p>
          <a:p>
            <a:r>
              <a:rPr lang="en-US" dirty="0"/>
              <a:t>What would they be accomplishing?—what would be their ‘bragging rights’ by helping with this project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r>
              <a:rPr lang="en-US" dirty="0"/>
              <a:t>What could the volunteer(s) hope to skill build/get out of being involved with the project?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5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Contact Information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0888e3-a475-49a9-9901-ebc1aa31c2bc">
      <Terms xmlns="http://schemas.microsoft.com/office/infopath/2007/PartnerControls"/>
    </lcf76f155ced4ddcb4097134ff3c332f>
    <TaxCatchAll xmlns="110c268f-c54a-415e-b950-4a0e650c4a85" xsi:nil="true"/>
    <MediaLengthInSeconds xmlns="860888e3-a475-49a9-9901-ebc1aa31c2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8F1EEBAA47241A09E28DF9D20C91C" ma:contentTypeVersion="15" ma:contentTypeDescription="Create a new document." ma:contentTypeScope="" ma:versionID="83a302ba75f8ff01f6436a0f13ffe9db">
  <xsd:schema xmlns:xsd="http://www.w3.org/2001/XMLSchema" xmlns:xs="http://www.w3.org/2001/XMLSchema" xmlns:p="http://schemas.microsoft.com/office/2006/metadata/properties" xmlns:ns2="860888e3-a475-49a9-9901-ebc1aa31c2bc" xmlns:ns3="110c268f-c54a-415e-b950-4a0e650c4a85" targetNamespace="http://schemas.microsoft.com/office/2006/metadata/properties" ma:root="true" ma:fieldsID="f5a2d70fc8c0820533594130544e2524" ns2:_="" ns3:_="">
    <xsd:import namespace="860888e3-a475-49a9-9901-ebc1aa31c2bc"/>
    <xsd:import namespace="110c268f-c54a-415e-b950-4a0e650c4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888e3-a475-49a9-9901-ebc1aa31c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268f-c54a-415e-b950-4a0e650c4a8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162a5dc-3258-4c0b-8081-300eceb67515}" ma:internalName="TaxCatchAll" ma:showField="CatchAllData" ma:web="110c268f-c54a-415e-b950-4a0e650c4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1FCB2-95FE-48FE-AF58-249A2F2E9499}">
  <ds:schemaRefs>
    <ds:schemaRef ds:uri="http://schemas.microsoft.com/office/2006/metadata/properties"/>
    <ds:schemaRef ds:uri="http://schemas.microsoft.com/office/infopath/2007/PartnerControls"/>
    <ds:schemaRef ds:uri="860888e3-a475-49a9-9901-ebc1aa31c2bc"/>
    <ds:schemaRef ds:uri="110c268f-c54a-415e-b950-4a0e650c4a85"/>
  </ds:schemaRefs>
</ds:datastoreItem>
</file>

<file path=customXml/itemProps2.xml><?xml version="1.0" encoding="utf-8"?>
<ds:datastoreItem xmlns:ds="http://schemas.openxmlformats.org/officeDocument/2006/customXml" ds:itemID="{D07ECD61-30F5-4340-B17F-9D8A37D2E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FD552-9994-462E-8EA6-DF244446C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888e3-a475-49a9-9901-ebc1aa31c2bc"/>
    <ds:schemaRef ds:uri="110c268f-c54a-415e-b950-4a0e650c4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293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Project Title Name</vt:lpstr>
      <vt:lpstr>Project Title Name</vt:lpstr>
      <vt:lpstr>Project Expectations- Outcomes</vt:lpstr>
      <vt:lpstr>Project Logistics </vt:lpstr>
      <vt:lpstr>Project Experience, Equipment, Advanced Training Needed</vt:lpstr>
      <vt:lpstr>The Benefits for you</vt:lpstr>
      <vt:lpstr>Project Contact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Name</dc:title>
  <dc:creator>Meuth, Mary P</dc:creator>
  <cp:lastModifiedBy>Mary Pearl Meuth</cp:lastModifiedBy>
  <cp:revision>14</cp:revision>
  <dcterms:created xsi:type="dcterms:W3CDTF">2020-08-27T01:56:13Z</dcterms:created>
  <dcterms:modified xsi:type="dcterms:W3CDTF">2025-03-17T20:38:12Z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0x0101002DB8F1EEBAA47241A09E28DF9D20C91C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Order">
    <vt:r8>2061800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</Properties>
</file>